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0" r:id="rId3"/>
    <p:sldId id="257" r:id="rId4"/>
    <p:sldId id="291" r:id="rId5"/>
    <p:sldId id="293" r:id="rId6"/>
    <p:sldId id="298" r:id="rId7"/>
    <p:sldId id="299" r:id="rId8"/>
    <p:sldId id="301" r:id="rId9"/>
    <p:sldId id="302" r:id="rId10"/>
    <p:sldId id="285" r:id="rId11"/>
    <p:sldId id="282" r:id="rId12"/>
    <p:sldId id="288" r:id="rId13"/>
    <p:sldId id="292" r:id="rId14"/>
    <p:sldId id="256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8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84" y="13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노란색과 분홍색 배경의 쇼핑 카트 앵글 뷰">
            <a:extLst>
              <a:ext uri="{FF2B5EF4-FFF2-40B4-BE49-F238E27FC236}">
                <a16:creationId xmlns:a16="http://schemas.microsoft.com/office/drawing/2014/main" id="{B1DF3C71-3C79-464E-96DC-5E13E7C7B4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4EE31-37BD-4B13-BEB4-2A928FA34B9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spc="-300" dirty="0">
                <a:latin typeface="+mj-lt"/>
                <a:ea typeface="+mj-ea"/>
                <a:cs typeface="+mj-cs"/>
              </a:rPr>
              <a:t>중고 </a:t>
            </a:r>
            <a:endParaRPr lang="en-US" altLang="ko-KR" sz="4800" spc="-3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spc="-300" dirty="0">
                <a:latin typeface="+mj-lt"/>
                <a:ea typeface="+mj-ea"/>
                <a:cs typeface="+mj-cs"/>
              </a:rPr>
              <a:t>거래 게시판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903BD-58FA-4FEA-99BA-491EE2607FFC}"/>
              </a:ext>
            </a:extLst>
          </p:cNvPr>
          <p:cNvSpPr txBox="1"/>
          <p:nvPr/>
        </p:nvSpPr>
        <p:spPr>
          <a:xfrm>
            <a:off x="477981" y="4714043"/>
            <a:ext cx="373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송성수의 개인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37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005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프로그램 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3A0494-CA4B-4E2E-9F65-0FCCCFC24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프로그램 시현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FA0D56-1AAB-4D76-A1BA-FEAD4F9A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24" y="1504579"/>
            <a:ext cx="7024151" cy="4332015"/>
          </a:xfrm>
          <a:prstGeom prst="rect">
            <a:avLst/>
          </a:prstGeom>
          <a:ln w="31750"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480872" y="2551837"/>
            <a:ext cx="2146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추후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개선점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망치, 도구이(가) 표시된 사진&#10;&#10;자동 생성된 설명">
            <a:extLst>
              <a:ext uri="{FF2B5EF4-FFF2-40B4-BE49-F238E27FC236}">
                <a16:creationId xmlns:a16="http://schemas.microsoft.com/office/drawing/2014/main" id="{449A3E20-3389-4C2B-8507-74FEA839FD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60948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추후 개선점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2007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추가로 구현 가능한 기능들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4867"/>
              </p:ext>
            </p:extLst>
          </p:nvPr>
        </p:nvGraphicFramePr>
        <p:xfrm>
          <a:off x="551000" y="1489730"/>
          <a:ext cx="4899660" cy="4778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현 재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기본적인 텍스트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전체를 읽어 들인 후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개씩 표시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등업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판매자가 조작하여 우수회원 등업 가능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검색 기능 미구현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신고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사기 신고기능 미구현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521056"/>
              </p:ext>
            </p:extLst>
          </p:nvPr>
        </p:nvGraphicFramePr>
        <p:xfrm>
          <a:off x="6847660" y="1489730"/>
          <a:ext cx="4899660" cy="4779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개 선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HTML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이나 스프링을 이용한 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GUI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Limit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쿼리를 이용하여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개씩 읽기 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등업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가입 일수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출석 횟수 등을 카운트하여 방지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 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Limit 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쿼리를 이용하여 구현 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신고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계정별로 신고 횟수를 카운트</a:t>
                      </a:r>
                      <a:r>
                        <a:rPr lang="en-US" altLang="ko-KR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신고가 많은 계정 동결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10826D-0EC7-4DAD-B014-11B136DC5D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537284" y="654604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813730" y="334926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1484880" y="1318527"/>
            <a:ext cx="2719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Q&amp;A</a:t>
            </a:r>
            <a:endParaRPr lang="ko-KR" altLang="en-US" sz="88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목표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3604311" cy="885297"/>
            <a:chOff x="829339" y="2462460"/>
            <a:chExt cx="3604311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2605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간단한 코드 리뷰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3195547" cy="885297"/>
            <a:chOff x="829338" y="3500157"/>
            <a:chExt cx="3195547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프로그램 시현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874948" cy="885297"/>
            <a:chOff x="829337" y="5262021"/>
            <a:chExt cx="2874948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추후 개선점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</p:grpSp>
      <p:pic>
        <p:nvPicPr>
          <p:cNvPr id="17" name="그림 16" descr="도자기 쇼핑 중인 여성">
            <a:extLst>
              <a:ext uri="{FF2B5EF4-FFF2-40B4-BE49-F238E27FC236}">
                <a16:creationId xmlns:a16="http://schemas.microsoft.com/office/drawing/2014/main" id="{36D9211A-6124-448C-8ADC-74457D2376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480872" y="2551837"/>
            <a:ext cx="2800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</a:t>
            </a:r>
            <a:endParaRPr lang="en-US" altLang="ko-KR" sz="5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식물이(가) 표시된 사진&#10;&#10;자동 생성된 설명">
            <a:extLst>
              <a:ext uri="{FF2B5EF4-FFF2-40B4-BE49-F238E27FC236}">
                <a16:creationId xmlns:a16="http://schemas.microsoft.com/office/drawing/2014/main" id="{CFC34462-293E-4E79-93E4-026DFABA5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60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목표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648" y="1458789"/>
            <a:ext cx="5213644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</a:t>
            </a:r>
            <a:r>
              <a:rPr lang="ko-KR" altLang="en-US" sz="6000" b="1" dirty="0"/>
              <a:t>커뮤니티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1540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중고 거래 게시판은 아주 간단한 형태의 게시판만으로 구현 할 수 있으며 게시판의 회원 시스템으로 회원가입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등의 기능과 게시글 작성 기능을 잘 활용 할 수 있을 것 같다고 생각하여 목표로 정하게 되었습니다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800558" y="2123748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목표를 정한 동기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기능 구현 목표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49899" y="2589340"/>
            <a:ext cx="1594800" cy="1594800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31845" y="2589340"/>
            <a:ext cx="1681736" cy="1681736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94062" y="2589340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664976" y="551872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로그인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5484976" y="5518729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거래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9035671" y="548866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8617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005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간단한 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코드</a:t>
            </a:r>
            <a:r>
              <a:rPr lang="en-US" altLang="ko-KR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간단한 코드</a:t>
            </a:r>
            <a:r>
              <a:rPr lang="en-US" altLang="ko-KR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23014" y="1344073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1096965" y="3027214"/>
            <a:ext cx="4506390" cy="1835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소스코드는 메인 컨트롤러와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DAO, DTO,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서비스로 나뉘어져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여기서 컨트롤러는 처리 할 데이터를 받고 서비스를 호출하는 역할을 가지고 있지만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프로그램이 프론트 엔드 없이 돌아가기 때문에 간단한 사용자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출력 역할도 수행하고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1268492" y="202242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소스 코드 구성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1205020" y="2956625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1810F19-341A-4743-8B4F-67ABECE61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017" y="1344072"/>
            <a:ext cx="4193969" cy="4815956"/>
          </a:xfrm>
          <a:prstGeom prst="rect">
            <a:avLst/>
          </a:prstGeom>
          <a:ln w="31750">
            <a:solidFill>
              <a:schemeClr val="accent1"/>
            </a:solidFill>
            <a:prstDash val="dash"/>
          </a:ln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15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간단한 코드</a:t>
            </a:r>
            <a:r>
              <a:rPr lang="en-US" altLang="ko-KR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5618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3761286" cy="4108155"/>
            <a:chOff x="1544320" y="1977570"/>
            <a:chExt cx="3761286" cy="410815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3761286" cy="1702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컨트롤러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코드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데이터를 입력 받고 서비스 호출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3152145" cy="1702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DAO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데이터에 접근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받은 데이터 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BD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저장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저장된 데이터 조회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6943198" y="1744126"/>
            <a:ext cx="3825406" cy="4136153"/>
            <a:chOff x="1527386" y="1949572"/>
            <a:chExt cx="3825406" cy="41361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27386" y="1949572"/>
              <a:ext cx="3825406" cy="1702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컨트롤러에게서 데이터 받음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DAO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통해 서 받은 데이터 처리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27387" y="4383143"/>
              <a:ext cx="3806170" cy="1702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DTO(VO)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가져온 데이터 교환</a:t>
              </a: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b="0" i="0" dirty="0">
                  <a:solidFill>
                    <a:srgbClr val="555555"/>
                  </a:solidFill>
                  <a:effectLst/>
                  <a:latin typeface="Noto Sans KR"/>
                </a:rPr>
                <a:t>Getter, Setter </a:t>
              </a:r>
              <a:r>
                <a:rPr lang="ko-KR" altLang="en-US" dirty="0">
                  <a:solidFill>
                    <a:srgbClr val="555555"/>
                  </a:solidFill>
                  <a:latin typeface="Noto Sans KR"/>
                </a:rPr>
                <a:t>메소드 이용 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639763" lvl="1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컨트롤러로 데이터  보냄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3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간단한 코드</a:t>
            </a:r>
            <a:r>
              <a:rPr lang="en-US" altLang="ko-KR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게시판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2722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게시글은 한 페이지당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제목이 표시되도록 만들었으며 열람하고 싶은 게시글의 번호를 입력하면 해당 게시글의 내용을 표시하는 방식으로 제작하였습니다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구현은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리미트 쿼리를 배우기 전에 구현되어서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BD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읽어 들일 때 페이징 하는 방식이 아니라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페이지를 읽어 들인 후 표시할 페이지를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단위로 잘라서 출력하는 방식을 사용하였습니다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455235" y="180668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구현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B526851-CE9A-43DB-A4D2-07616301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32"/>
          <a:stretch/>
        </p:blipFill>
        <p:spPr>
          <a:xfrm>
            <a:off x="218314" y="1936478"/>
            <a:ext cx="6178484" cy="3755570"/>
          </a:xfrm>
          <a:prstGeom prst="rect">
            <a:avLst/>
          </a:prstGeom>
          <a:ln w="31750"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257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354</Words>
  <Application>Microsoft Office PowerPoint</Application>
  <PresentationFormat>와이드스크린</PresentationFormat>
  <Paragraphs>108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KR</vt:lpstr>
      <vt:lpstr>나눔스퀘어 ExtraBold</vt:lpstr>
      <vt:lpstr>나눔스퀘어 Light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TH11965</cp:lastModifiedBy>
  <cp:revision>39</cp:revision>
  <dcterms:created xsi:type="dcterms:W3CDTF">2021-06-18T07:08:44Z</dcterms:created>
  <dcterms:modified xsi:type="dcterms:W3CDTF">2021-10-28T07:25:28Z</dcterms:modified>
</cp:coreProperties>
</file>